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046" autoAdjust="0"/>
  </p:normalViewPr>
  <p:slideViewPr>
    <p:cSldViewPr snapToGrid="0">
      <p:cViewPr>
        <p:scale>
          <a:sx n="50" d="100"/>
          <a:sy n="50" d="100"/>
        </p:scale>
        <p:origin x="29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A256F-D292-461A-AED6-6CB528E9FDB2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F65CE-9B4C-425D-8E5D-76C532D5F0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74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Justus </a:t>
            </a:r>
            <a:r>
              <a:rPr lang="nl-NL" dirty="0" err="1"/>
              <a:t>von</a:t>
            </a:r>
            <a:r>
              <a:rPr lang="nl-NL" dirty="0"/>
              <a:t> </a:t>
            </a:r>
            <a:r>
              <a:rPr lang="nl-NL" dirty="0" err="1"/>
              <a:t>Liebig</a:t>
            </a:r>
            <a:r>
              <a:rPr lang="nl-NL" dirty="0"/>
              <a:t> word beschouwd als uitvinder van kunstmest deze man heeft makte ook van vleesextract bouillon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F65CE-9B4C-425D-8E5D-76C532D5F02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44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1910 lukte het Fritz </a:t>
            </a:r>
            <a:r>
              <a:rPr lang="nl-NL" dirty="0" err="1"/>
              <a:t>Haber</a:t>
            </a:r>
            <a:r>
              <a:rPr lang="nl-NL" dirty="0"/>
              <a:t> als eerste om stikstof uit de lucht om te zetten in ammoniak via zogenaamde </a:t>
            </a:r>
            <a:r>
              <a:rPr lang="nl-NL" dirty="0" err="1"/>
              <a:t>Haber</a:t>
            </a:r>
            <a:r>
              <a:rPr lang="nl-NL" dirty="0"/>
              <a:t>-Boschproces.</a:t>
            </a:r>
          </a:p>
          <a:p>
            <a:r>
              <a:rPr lang="nl-NL" dirty="0"/>
              <a:t>Canadese </a:t>
            </a:r>
            <a:r>
              <a:rPr lang="nl-NL" dirty="0" err="1"/>
              <a:t>PotashCorp</a:t>
            </a:r>
            <a:r>
              <a:rPr lang="nl-NL" dirty="0"/>
              <a:t> (Engels: </a:t>
            </a:r>
            <a:r>
              <a:rPr lang="nl-NL" dirty="0" err="1"/>
              <a:t>Potassium</a:t>
            </a:r>
            <a:r>
              <a:rPr lang="nl-NL" dirty="0"/>
              <a:t> = kalium) is nu veruit de grootste kunstmestproducent ter wereld. Het bedrijf heeft marktposities in de drie belangrijkste ingrediënten voor kunstmest (kalium, fosfaat en stikstof).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F65CE-9B4C-425D-8E5D-76C532D5F02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15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envandaag.avrotros.nl/item/ontploffing-kunstmestfabriek-wac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1EE03-4618-4E28-B435-E8C0347435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Anorganische meststoffen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05FDDA-71BF-4FD5-8951-F6543F5A0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Edwin</a:t>
            </a:r>
          </a:p>
          <a:p>
            <a:r>
              <a:rPr lang="nl-NL" dirty="0"/>
              <a:t> Wilco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799F6E-1683-48D5-A209-EE8DAA273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716" y="1480609"/>
            <a:ext cx="2466975" cy="18478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E624D30-15FE-4E14-B2E9-1A04B29C9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204" y="4314294"/>
            <a:ext cx="27336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9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5FE44-C638-469F-9620-EE66D8EC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Regels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E6FFF6-C0BD-4069-B7A8-1516856FC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Stikstof en </a:t>
            </a:r>
            <a:r>
              <a:rPr lang="nl-NL" dirty="0" err="1"/>
              <a:t>forsfaat</a:t>
            </a:r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4433C2-A920-4381-AA05-186556158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" y="3429000"/>
            <a:ext cx="6036691" cy="32782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F1F23E1-BA7C-4919-BAD2-45129C9C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624" y="609600"/>
            <a:ext cx="5913967" cy="57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6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1039F-5821-4518-8CC0-F4F0BE7C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Ontstaan van anorganische meststoffen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3B85E0-4EE9-4A20-913C-B4D52E31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99629"/>
            <a:ext cx="8596668" cy="3880773"/>
          </a:xfrm>
        </p:spPr>
        <p:txBody>
          <a:bodyPr/>
          <a:lstStyle/>
          <a:p>
            <a:r>
              <a:rPr lang="nl-NL" dirty="0"/>
              <a:t>Justus </a:t>
            </a:r>
            <a:r>
              <a:rPr lang="nl-NL" dirty="0" err="1"/>
              <a:t>von</a:t>
            </a:r>
            <a:r>
              <a:rPr lang="nl-NL" dirty="0"/>
              <a:t> </a:t>
            </a:r>
            <a:r>
              <a:rPr lang="nl-NL" dirty="0" err="1"/>
              <a:t>Liebig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EB8EFCD-C71B-4618-B39F-D10959A4A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96" y="4495079"/>
            <a:ext cx="4810125" cy="1948578"/>
          </a:xfrm>
          <a:prstGeom prst="rect">
            <a:avLst/>
          </a:prstGeom>
        </p:spPr>
      </p:pic>
      <p:sp>
        <p:nvSpPr>
          <p:cNvPr id="5" name="AutoShape 2" descr="Afbeeldingsresultaat voor geschiedenis kunstmest">
            <a:extLst>
              <a:ext uri="{FF2B5EF4-FFF2-40B4-BE49-F238E27FC236}">
                <a16:creationId xmlns:a16="http://schemas.microsoft.com/office/drawing/2014/main" id="{80030150-040C-41A2-BE7A-B7B3318E17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2843213"/>
            <a:ext cx="28956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D23AE0F-3083-426B-8943-D2E977582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403" y="1543517"/>
            <a:ext cx="1549718" cy="19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1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DABE2-06DD-4BB1-B7F4-550BE63B9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8B20C0-2E33-46D0-A5BE-5DCDE10A6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Snel opneembaar</a:t>
            </a:r>
          </a:p>
          <a:p>
            <a:r>
              <a:rPr lang="nl-NL" dirty="0"/>
              <a:t>Goed oplosbaar</a:t>
            </a:r>
          </a:p>
          <a:p>
            <a:r>
              <a:rPr lang="nl-NL" dirty="0"/>
              <a:t>Makkelijk de goede verhouding te geven</a:t>
            </a:r>
          </a:p>
          <a:p>
            <a:r>
              <a:rPr lang="nl-NL" dirty="0"/>
              <a:t>Makkelijk op te slaan</a:t>
            </a:r>
          </a:p>
          <a:p>
            <a:r>
              <a:rPr lang="nl-NL" dirty="0"/>
              <a:t>Het stinkt niet </a:t>
            </a:r>
          </a:p>
        </p:txBody>
      </p:sp>
    </p:spTree>
    <p:extLst>
      <p:ext uri="{BB962C8B-B14F-4D97-AF65-F5344CB8AC3E}">
        <p14:creationId xmlns:p14="http://schemas.microsoft.com/office/powerpoint/2010/main" val="369349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3D9E6-F9FC-4C62-962F-653226B9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031019-4659-461F-B8CD-9F3ED28DE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Spoelt snel uit</a:t>
            </a:r>
          </a:p>
          <a:p>
            <a:r>
              <a:rPr lang="nl-NL" dirty="0"/>
              <a:t>Slecht voor het milieu </a:t>
            </a:r>
          </a:p>
          <a:p>
            <a:r>
              <a:rPr lang="nl-NL" dirty="0"/>
              <a:t>Slecht voor bodemstructuur </a:t>
            </a:r>
          </a:p>
          <a:p>
            <a:r>
              <a:rPr lang="nl-NL" dirty="0"/>
              <a:t>Planten hebben vaak minder weerstand </a:t>
            </a:r>
          </a:p>
          <a:p>
            <a:r>
              <a:rPr lang="nl-NL" dirty="0"/>
              <a:t>Planten zijn minder stevig </a:t>
            </a:r>
          </a:p>
          <a:p>
            <a:r>
              <a:rPr lang="nl-NL" dirty="0"/>
              <a:t>duur</a:t>
            </a:r>
          </a:p>
        </p:txBody>
      </p:sp>
    </p:spTree>
    <p:extLst>
      <p:ext uri="{BB962C8B-B14F-4D97-AF65-F5344CB8AC3E}">
        <p14:creationId xmlns:p14="http://schemas.microsoft.com/office/powerpoint/2010/main" val="156335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46649-5085-4A88-8592-2AA22EB2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Elementen anorganische mest: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AB31EA-7E57-4D76-87D8-F89678B09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Hoofd (macro) elementen:</a:t>
            </a:r>
          </a:p>
          <a:p>
            <a:pPr marL="0" indent="0">
              <a:buNone/>
            </a:pPr>
            <a:r>
              <a:rPr lang="nl-NL" dirty="0"/>
              <a:t>N,P,K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Spoor (micro) elementen: </a:t>
            </a:r>
          </a:p>
          <a:p>
            <a:pPr marL="0" indent="0">
              <a:buNone/>
            </a:pPr>
            <a:r>
              <a:rPr lang="nl-NL" dirty="0" err="1"/>
              <a:t>Fe,Zn,S,Mg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643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93F53-8835-4E90-849F-B33CFF28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Samenstellingen kunstmest:</a:t>
            </a:r>
            <a:br>
              <a:rPr lang="nl-NL" dirty="0"/>
            </a:br>
            <a:r>
              <a:rPr lang="nl-NL" dirty="0"/>
              <a:t>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6C732A-A81F-4B0F-B5CC-EAA4CCF28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243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Meervoudige kunstmest:</a:t>
            </a:r>
          </a:p>
          <a:p>
            <a:pPr marL="0" indent="0">
              <a:buNone/>
            </a:pPr>
            <a:r>
              <a:rPr lang="nl-NL" dirty="0"/>
              <a:t>12-10-18 N-P-K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Enkelvoudige kunstmest:</a:t>
            </a:r>
          </a:p>
          <a:p>
            <a:pPr marL="0" indent="0">
              <a:buNone/>
            </a:pPr>
            <a:r>
              <a:rPr lang="nl-NL" dirty="0"/>
              <a:t>46% N Ureum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F035A8-70D7-45AD-91D0-5B9E3510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0" y="12700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9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DF1C84A-F050-4465-9BFD-352A55FBC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03" y="1648751"/>
            <a:ext cx="3810000" cy="381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7F581A-675E-4A7F-B8EF-573C8AE9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kunstmest: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DD86D9-2F79-4A43-A18D-0C200F17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Vloeibaar </a:t>
            </a:r>
          </a:p>
          <a:p>
            <a:pPr marL="0" indent="0">
              <a:buNone/>
            </a:pPr>
            <a:r>
              <a:rPr lang="nl-NL" dirty="0"/>
              <a:t>Korrel (Patentkali)</a:t>
            </a:r>
          </a:p>
          <a:p>
            <a:pPr marL="0" indent="0">
              <a:buNone/>
            </a:pPr>
            <a:r>
              <a:rPr lang="nl-NL" dirty="0"/>
              <a:t>Poeder (</a:t>
            </a:r>
            <a:r>
              <a:rPr lang="nl-NL" dirty="0" err="1"/>
              <a:t>Kieseriet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2F8B66E-586B-4519-8795-C12603206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542" y="229526"/>
            <a:ext cx="3296920" cy="24726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029CE5B-12B4-40E4-AB12-761E629AD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011" y="3124200"/>
            <a:ext cx="36767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1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A0906-6D62-4DD2-B12F-749128133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Gebrek verschijnselen: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4711C2-1E12-4600-8093-DA1FF3F87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							</a:t>
            </a:r>
            <a:r>
              <a:rPr lang="nl-NL" sz="2300" dirty="0"/>
              <a:t>Stikstof gebrek: geel blad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100" dirty="0"/>
              <a:t>Fosfaat gebrek: donkerverkleuring en afsterving van het blad</a:t>
            </a:r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			</a:t>
            </a:r>
            <a:r>
              <a:rPr lang="nl-NL" sz="2000" dirty="0"/>
              <a:t>Kalium gebrek: gele randen aan blad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7A175F-E943-488E-B1B6-3AE73DC80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58" y="4356758"/>
            <a:ext cx="2579581" cy="21281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B555B4B-3B0E-4A2F-A8FF-4CB21CBF4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80" y="2179039"/>
            <a:ext cx="3055620" cy="252088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BFEE40E-2679-4F59-BD93-9B5399E91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275" y="1311327"/>
            <a:ext cx="2579582" cy="212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4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3E5A0-9245-4B32-AF54-0600C402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Kunstmestfabricage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7004FD-AE2E-4C68-AC42-74E722786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1910 stikstof omgezet in ammoniak</a:t>
            </a:r>
          </a:p>
          <a:p>
            <a:r>
              <a:rPr lang="nl-NL" dirty="0" err="1"/>
              <a:t>Haber</a:t>
            </a:r>
            <a:r>
              <a:rPr lang="nl-NL" dirty="0"/>
              <a:t>-Boschproces </a:t>
            </a:r>
          </a:p>
          <a:p>
            <a:endParaRPr lang="nl-NL" dirty="0"/>
          </a:p>
          <a:p>
            <a:r>
              <a:rPr lang="nl-NL" dirty="0"/>
              <a:t>Canadese </a:t>
            </a:r>
            <a:r>
              <a:rPr lang="nl-NL" dirty="0" err="1"/>
              <a:t>PotashCorp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https://eenvandaag.avrotros.nl/item/ontploffing-kunstmestfabriek-waco/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82669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211</Words>
  <Application>Microsoft Office PowerPoint</Application>
  <PresentationFormat>Breedbeeld</PresentationFormat>
  <Paragraphs>62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Anorganische meststoffen</vt:lpstr>
      <vt:lpstr>Ontstaan van anorganische meststoffen</vt:lpstr>
      <vt:lpstr>voordelen</vt:lpstr>
      <vt:lpstr>nadelen</vt:lpstr>
      <vt:lpstr>Elementen anorganische mest:</vt:lpstr>
      <vt:lpstr>Samenstellingen kunstmest:  </vt:lpstr>
      <vt:lpstr>Soorten kunstmest:</vt:lpstr>
      <vt:lpstr>Gebrek verschijnselen:</vt:lpstr>
      <vt:lpstr>Kunstmestfabricage </vt:lpstr>
      <vt:lpstr>Regels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Anorganische meststoffen</dc:title>
  <dc:creator>wilco van haaften</dc:creator>
  <cp:lastModifiedBy>wilco van haaften</cp:lastModifiedBy>
  <cp:revision>6</cp:revision>
  <dcterms:created xsi:type="dcterms:W3CDTF">2018-01-19T13:09:15Z</dcterms:created>
  <dcterms:modified xsi:type="dcterms:W3CDTF">2018-01-19T13:57:46Z</dcterms:modified>
</cp:coreProperties>
</file>